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3" r:id="rId2"/>
    <p:sldId id="869" r:id="rId3"/>
    <p:sldId id="870" r:id="rId4"/>
    <p:sldId id="992" r:id="rId5"/>
    <p:sldId id="873" r:id="rId6"/>
    <p:sldId id="984" r:id="rId7"/>
    <p:sldId id="1018" r:id="rId8"/>
    <p:sldId id="895" r:id="rId9"/>
    <p:sldId id="986" r:id="rId10"/>
    <p:sldId id="989" r:id="rId11"/>
    <p:sldId id="991" r:id="rId12"/>
    <p:sldId id="1014" r:id="rId13"/>
    <p:sldId id="995" r:id="rId14"/>
    <p:sldId id="990" r:id="rId15"/>
    <p:sldId id="902" r:id="rId16"/>
    <p:sldId id="903" r:id="rId17"/>
    <p:sldId id="1003" r:id="rId18"/>
    <p:sldId id="1023" r:id="rId19"/>
    <p:sldId id="1019" r:id="rId20"/>
    <p:sldId id="1020" r:id="rId21"/>
    <p:sldId id="1021" r:id="rId22"/>
    <p:sldId id="1022" r:id="rId23"/>
    <p:sldId id="904" r:id="rId24"/>
    <p:sldId id="996" r:id="rId25"/>
    <p:sldId id="1011" r:id="rId26"/>
    <p:sldId id="997" r:id="rId27"/>
    <p:sldId id="907" r:id="rId28"/>
    <p:sldId id="908" r:id="rId29"/>
    <p:sldId id="909" r:id="rId30"/>
    <p:sldId id="910" r:id="rId31"/>
    <p:sldId id="1012" r:id="rId32"/>
    <p:sldId id="993" r:id="rId33"/>
    <p:sldId id="1000" r:id="rId34"/>
    <p:sldId id="1001" r:id="rId35"/>
    <p:sldId id="1002" r:id="rId36"/>
    <p:sldId id="914" r:id="rId37"/>
    <p:sldId id="994" r:id="rId38"/>
    <p:sldId id="1004" r:id="rId39"/>
    <p:sldId id="1005" r:id="rId40"/>
    <p:sldId id="917" r:id="rId41"/>
    <p:sldId id="1006" r:id="rId42"/>
    <p:sldId id="919" r:id="rId43"/>
    <p:sldId id="920" r:id="rId44"/>
    <p:sldId id="1007" r:id="rId45"/>
    <p:sldId id="1009" r:id="rId46"/>
    <p:sldId id="921" r:id="rId47"/>
    <p:sldId id="922" r:id="rId48"/>
    <p:sldId id="946" r:id="rId49"/>
    <p:sldId id="923" r:id="rId50"/>
    <p:sldId id="924" r:id="rId51"/>
    <p:sldId id="1008" r:id="rId52"/>
    <p:sldId id="926" r:id="rId53"/>
    <p:sldId id="927" r:id="rId54"/>
    <p:sldId id="998" r:id="rId55"/>
    <p:sldId id="1010" r:id="rId56"/>
    <p:sldId id="93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5" autoAdjust="0"/>
    <p:restoredTop sz="75202" autoAdjust="0"/>
  </p:normalViewPr>
  <p:slideViewPr>
    <p:cSldViewPr>
      <p:cViewPr varScale="1">
        <p:scale>
          <a:sx n="108" d="100"/>
          <a:sy n="108" d="100"/>
        </p:scale>
        <p:origin x="15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Design (4/4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September 18,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have limited control over data and execution flow!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be expressed 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 Practical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33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714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85558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82212"/>
            <a:ext cx="7086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16245853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>
            <a:spLocks noChangeArrowheads="1"/>
          </p:cNvSpPr>
          <p:nvPr/>
        </p:nvSpPr>
        <p:spPr bwMode="auto">
          <a:xfrm>
            <a:off x="6613402" y="519301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Logical view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971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10765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Pseudo-Code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2600" y="2040791"/>
            <a:ext cx="56388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class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Mapper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setup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key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Long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String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cleanup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60675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807279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mapper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29348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sums(key)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counts(key)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(key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counts.keys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(sums(key), counts(key)))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(default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(optimized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sentence)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600200"/>
            <a:ext cx="7086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emit((u, v),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details: Lee et al. The Unified Logging Infrastructure for Data Analytics at Twitter.</a:t>
            </a:r>
          </a:p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PVLDB, 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heavyweight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want 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conversion” : 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the execution 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Recap: 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four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8394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252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9322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51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609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48478</TotalTime>
  <Words>3535</Words>
  <Application>Microsoft Macintosh PowerPoint</Application>
  <PresentationFormat>On-screen Show (4:3)</PresentationFormat>
  <Paragraphs>725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Microsoft Office User</cp:lastModifiedBy>
  <cp:revision>8976</cp:revision>
  <cp:lastPrinted>2017-01-11T17:00:08Z</cp:lastPrinted>
  <dcterms:created xsi:type="dcterms:W3CDTF">2012-08-31T06:36:49Z</dcterms:created>
  <dcterms:modified xsi:type="dcterms:W3CDTF">2018-09-18T22:21:57Z</dcterms:modified>
  <cp:category/>
</cp:coreProperties>
</file>